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71" r:id="rId4"/>
    <p:sldId id="263" r:id="rId5"/>
    <p:sldId id="273" r:id="rId6"/>
    <p:sldId id="274" r:id="rId7"/>
    <p:sldId id="277" r:id="rId8"/>
    <p:sldId id="278" r:id="rId9"/>
    <p:sldId id="279" r:id="rId10"/>
    <p:sldId id="270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08" autoAdjust="0"/>
  </p:normalViewPr>
  <p:slideViewPr>
    <p:cSldViewPr>
      <p:cViewPr>
        <p:scale>
          <a:sx n="78" d="100"/>
          <a:sy n="78" d="100"/>
        </p:scale>
        <p:origin x="-93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D0F80-C995-4F0D-9990-B6496626ED4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3653-05C2-4B51-8463-FDE3A7BE98D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5387-FEBB-4850-973F-69D7A5AB7D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3E760-AD75-4DE7-AF85-2CAF5619821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E36516-4848-47AD-B34D-230803BC05C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3F80-4918-4681-9705-FDFD0769527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4AE2-A82D-465D-8219-A28FE3C7435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32F2DD-B132-4114-B570-1259C01AA49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55C4-D4C4-4BAC-B2C3-4DC5FBA327D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567064-3401-4FCA-803E-F2F830C3A5D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601E4-F867-45D0-A3C1-BE31199AA34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5427A7-4638-41F3-B297-7F9F0B7403C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4" r:id="rId4"/>
    <p:sldLayoutId id="2147483765" r:id="rId5"/>
    <p:sldLayoutId id="2147483772" r:id="rId6"/>
    <p:sldLayoutId id="2147483766" r:id="rId7"/>
    <p:sldLayoutId id="2147483773" r:id="rId8"/>
    <p:sldLayoutId id="2147483774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radiosvoboda.org/author/%E2%80%8B%D1%82%D0%B5%D1%82%D1%8F%D0%BD%D0%B0-%D1%81%D0%B0%D0%B2%D1%87%D1%83%D0%BA/o_kvq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voemisto.tv/news/16_prostyh_porad_yak_dopomogty_nashiy_planeti_infografika_67727.html" TargetMode="External"/><Relationship Id="rId2" Type="http://schemas.openxmlformats.org/officeDocument/2006/relationships/hyperlink" Target="https://www.radiosvoboda.org/a/2921968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unian.ua/ecology/reduction/1216722-nebezpechne-povitrya-chim-dihayut-ukrajintsi.html" TargetMode="External"/><Relationship Id="rId5" Type="http://schemas.openxmlformats.org/officeDocument/2006/relationships/hyperlink" Target="https://sites.google.com/site/matinkaprirodagu/ohorona-prirodi" TargetMode="External"/><Relationship Id="rId4" Type="http://schemas.openxmlformats.org/officeDocument/2006/relationships/hyperlink" Target="https://necu.org.ua/n201012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7"/>
          <p:cNvSpPr>
            <a:spLocks noGrp="1" noChangeArrowheads="1"/>
          </p:cNvSpPr>
          <p:nvPr>
            <p:ph type="title"/>
          </p:nvPr>
        </p:nvSpPr>
        <p:spPr>
          <a:xfrm>
            <a:off x="323850" y="5092700"/>
            <a:ext cx="7924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«ЗБЕРЕЖЕМО ПРИРОДУ ЗАРАДИ                        МАЙБУТНЬОГО»</a:t>
            </a:r>
          </a:p>
        </p:txBody>
      </p:sp>
      <p:pic>
        <p:nvPicPr>
          <p:cNvPr id="8195" name="Picture 13" descr="Фото В природе, более 479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1773238"/>
            <a:ext cx="5313363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00113" y="339725"/>
            <a:ext cx="7348537" cy="3698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b="1" i="1" dirty="0" err="1">
                <a:solidFill>
                  <a:prstClr val="black"/>
                </a:solidFill>
                <a:latin typeface="Calibri"/>
                <a:cs typeface="+mn-cs"/>
              </a:rPr>
              <a:t>Руськополянський</a:t>
            </a:r>
            <a:r>
              <a:rPr lang="uk-UA" sz="1800" b="1" i="1" dirty="0">
                <a:solidFill>
                  <a:prstClr val="black"/>
                </a:solidFill>
                <a:latin typeface="Calibri"/>
                <a:cs typeface="+mn-cs"/>
              </a:rPr>
              <a:t> заклад загальної середньої освіти І-ІІІ ступенів №2</a:t>
            </a:r>
            <a:endParaRPr lang="ru-RU" sz="1800" b="1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63663" y="881063"/>
            <a:ext cx="6400800" cy="64770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b="1" smtClean="0">
                <a:solidFill>
                  <a:sysClr val="window" lastClr="F8F8F8"/>
                </a:solidFill>
                <a:latin typeface="Calibri"/>
              </a:rPr>
              <a:t>Підпроєкт Ліги старшокласників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b="1" smtClean="0">
                <a:solidFill>
                  <a:sysClr val="window" lastClr="F8F8F8"/>
                </a:solidFill>
                <a:latin typeface="Calibri"/>
              </a:rPr>
              <a:t>«Ми – патріоти Черкащини»</a:t>
            </a:r>
            <a:endParaRPr lang="ru-RU" b="1" dirty="0">
              <a:solidFill>
                <a:sysClr val="window" lastClr="F8F8F8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00063" y="357188"/>
            <a:ext cx="8215312" cy="2893100"/>
          </a:xfrm>
          <a:prstGeom prst="rect">
            <a:avLst/>
          </a:prstGeom>
          <a:solidFill>
            <a:schemeClr val="bg2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uk-UA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ВИСНОВОК!</a:t>
            </a:r>
            <a:endParaRPr lang="uk-UA" altLang="uk-UA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кожного,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почне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маленьки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кроки» у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допомозі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природі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шансів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гідне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розвиватися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насолоджуватися</a:t>
            </a:r>
            <a:r>
              <a:rPr lang="ru-RU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життям</a:t>
            </a:r>
            <a:endParaRPr lang="ru-RU" sz="800" b="1" i="1" dirty="0">
              <a:solidFill>
                <a:srgbClr val="1F21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rgbClr val="EC6803"/>
                </a:solidFill>
                <a:latin typeface="Skolar-Light-Cyrillic"/>
                <a:hlinkClick r:id="rId2"/>
              </a:rPr>
              <a:t/>
            </a:r>
            <a:br>
              <a:rPr lang="ru-RU" sz="800" dirty="0">
                <a:solidFill>
                  <a:srgbClr val="EC6803"/>
                </a:solidFill>
                <a:latin typeface="Skolar-Light-Cyrillic"/>
                <a:hlinkClick r:id="rId2"/>
              </a:rPr>
            </a:br>
            <a:endParaRPr lang="ru-RU" alt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 descr="Територія звалищ в Україні перевищує заповідні зони – науковець | Зоов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143250"/>
            <a:ext cx="423227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використаних </a:t>
            </a:r>
            <a: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джерел</a:t>
            </a:r>
            <a:br>
              <a:rPr lang="uk-UA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76375" y="2133600"/>
            <a:ext cx="1841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27584" y="1124744"/>
            <a:ext cx="74295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https://www.radiosvoboda.org/a/29219681.html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https://tvoemisto.tv/news/16_prostyh_porad_yak_dopomogty_nashiy_planeti_infografika_67727.html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https://necu.org.ua/n20101220/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https://sites.google.com/site/matinkaprirodagu/ohorona-prirodi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  <a:hlinkClick r:id="rId6"/>
              </a:rPr>
              <a:t>https://www.unian.ua/ecology/reduction/1216722-nebezpechne-povitrya-chim-dihayut-ukrajintsi.html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1714500" y="5143500"/>
            <a:ext cx="6035675" cy="6000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b">
            <a:normAutofit fontScale="975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altLang="uk-UA" sz="16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altLang="uk-UA" sz="2200" b="1" cap="small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Робота учениці </a:t>
            </a:r>
            <a:r>
              <a:rPr lang="uk-UA" altLang="uk-UA" sz="2200" b="1" cap="small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 класу Куценко </a:t>
            </a:r>
            <a:r>
              <a:rPr lang="uk-UA" altLang="uk-UA" sz="2200" b="1" cap="small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Тетяни</a:t>
            </a:r>
            <a:endParaRPr lang="ru-RU" altLang="uk-UA" sz="4000" b="1" cap="small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924800" cy="1587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Бережіть природу !</a:t>
            </a:r>
            <a:br>
              <a:rPr lang="uk-UA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Знищити – легко, </a:t>
            </a:r>
            <a:r>
              <a:rPr lang="en-US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відновити </a:t>
            </a:r>
            <a:r>
              <a:rPr lang="uk-UA" alt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НЕМОЖЛИВО!!! </a:t>
            </a:r>
            <a:endParaRPr lang="uk-UA" altLang="uk-UA" sz="32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6" descr="Нерукотворная красота природы и негативное влияние человека на нее | Журнал  Ярмарки Маст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284538"/>
            <a:ext cx="4275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Нерукотворная красота природы и негативное влияние человека на нее | Журнал  Ярмарки Масте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39909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14375" y="3929063"/>
            <a:ext cx="4143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altLang="uk-UA"/>
          </a:p>
        </p:txBody>
      </p:sp>
      <p:sp>
        <p:nvSpPr>
          <p:cNvPr id="10243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642938" y="3786188"/>
            <a:ext cx="7929562" cy="21431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повинні пам’ятати, що земля нам як мати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ми на своїй планеті - не тимчасові мешканці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endParaRPr lang="en-US" altLang="uk-UA" sz="28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uk-UA" altLang="uk-UA" sz="36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мудрі </a:t>
            </a:r>
            <a:r>
              <a:rPr lang="uk-UA" altLang="uk-UA" sz="3600" b="1" i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господарі!  </a:t>
            </a:r>
            <a:endParaRPr lang="uk-UA" altLang="uk-UA" sz="2800" b="1" i="1" u="sng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6" descr="Экология и здоров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85750"/>
            <a:ext cx="48006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3951882"/>
            <a:ext cx="8785225" cy="23574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нині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набуває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такого самого морального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ставлення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Глобальне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знищення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то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побічний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згубної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Екологічна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драма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розгортається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наших очах. Ми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бачимо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навколишнього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розуміємо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припиняється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страшний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«марафон»,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неминуче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приведе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людство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altLang="uk-UA" sz="20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загибелі</a:t>
            </a:r>
            <a:r>
              <a:rPr lang="ru-RU" alt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pic>
        <p:nvPicPr>
          <p:cNvPr id="11267" name="Picture 14" descr="Краса, як вона є. Неймовірні фото природи Норвегії - Глав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3756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85813"/>
            <a:ext cx="4464496" cy="5143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altLang="uk-UA" dirty="0" smtClean="0">
                <a:solidFill>
                  <a:srgbClr val="006600"/>
                </a:solidFill>
              </a:rPr>
              <a:t>		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</a:t>
            </a:r>
            <a:r>
              <a:rPr lang="uk-UA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днення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uk-UA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тря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vi-VN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олягає у викиді в атмосферу хімічних речовин, твердих частинок і біологічних матеріалів, здатних викликати шкоду для людини та інших живих організмів.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забруднюючих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атмосферу становить 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19 </a:t>
            </a:r>
            <a:r>
              <a:rPr lang="ru-RU" altLang="uk-UA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alt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т.</a:t>
            </a:r>
          </a:p>
        </p:txBody>
      </p:sp>
      <p:pic>
        <p:nvPicPr>
          <p:cNvPr id="12291" name="Picture 2" descr="Як забруднення повітря впливає на організм дитини - Офіційний сайт міста  Івано-Франківс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Від забруднення повітря у світі щороку помирає 7 мільйонів людей – О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24288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Презентация на тему: &amp;quot;Проблеми забруднення навколишнього середовища Час  схаменутися?!&amp;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4" cstate="print"/>
          <a:srcRect l="58594" t="30209" r="7031" b="41666"/>
          <a:stretch>
            <a:fillRect/>
          </a:stretch>
        </p:blipFill>
        <p:spPr bwMode="auto">
          <a:xfrm>
            <a:off x="4643438" y="4357688"/>
            <a:ext cx="31432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3154362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8143875" cy="280035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атмосферних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штучні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антропогенні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Але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забруднює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атмосферу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людська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робота </a:t>
            </a:r>
            <a:r>
              <a:rPr lang="ru-RU" altLang="uk-UA" sz="22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генеруючих</a:t>
            </a:r>
            <a:r>
              <a:rPr lang="ru-RU" altLang="uk-UA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altLang="uk-UA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електростанцій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теплоелектроцентралей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радіацією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побутові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altLang="uk-UA" sz="2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транспорту</a:t>
            </a:r>
            <a:endParaRPr lang="ru-RU" altLang="uk-UA" sz="22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AutoShape 2" descr="Джерела забруднення повітря в Києві | УкрХімАналіз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3317" name="AutoShape 4" descr="Джерела забруднення повітря в Києві | УкрХімАналіз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3318" name="AutoShape 6" descr="Джерела забруднення повітря в Києві | УкрХімАналіз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sp>
        <p:nvSpPr>
          <p:cNvPr id="13319" name="AutoShape 8" descr="Забруднення біосфери - джерела, види, наслідки, приклади, охорона біосфери  • NRV UA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uk-UA" altLang="uk-UA"/>
          </a:p>
        </p:txBody>
      </p:sp>
      <p:pic>
        <p:nvPicPr>
          <p:cNvPr id="13320" name="Picture 10" descr="Забруднення біосфери - джерела, види, наслідки, приклади, охорона біосфери  • NRV 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3071813"/>
            <a:ext cx="5181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928688"/>
            <a:ext cx="7467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 ми в</a:t>
            </a:r>
            <a:r>
              <a:rPr lang="uk-UA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іримо</a:t>
            </a:r>
            <a: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що кожен маленький вчинок, впливає на майбутнє нашої планети. </a:t>
            </a:r>
            <a:b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щоб зберегти її, потрібно починати з себе!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H:\IMG_20210420_151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286000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H:\IMG_20210414_10120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6000"/>
            <a:ext cx="33686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439987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долучаються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суботників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висаджують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дерева та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квіти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радують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око,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насичують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киснем та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очищають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домішок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5" descr="H:\изображение_viber_2021-04-19_11-56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0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:\IMG_20210420_150146.jpg"/>
          <p:cNvPicPr>
            <a:picLocks noChangeAspect="1" noChangeArrowheads="1"/>
          </p:cNvPicPr>
          <p:nvPr/>
        </p:nvPicPr>
        <p:blipFill>
          <a:blip r:embed="rId3" cstate="print"/>
          <a:srcRect l="14372" t="14372" r="11974" b="16165"/>
          <a:stretch>
            <a:fillRect/>
          </a:stretch>
        </p:blipFill>
        <p:spPr bwMode="auto">
          <a:xfrm>
            <a:off x="4572000" y="3429000"/>
            <a:ext cx="40719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6600"/>
            </a:solidFill>
          </a:ln>
        </p:spPr>
        <p:txBody>
          <a:bodyPr/>
          <a:lstStyle/>
          <a:p>
            <a:pPr algn="ctr">
              <a:defRPr/>
            </a:pPr>
            <a: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 на планеті Земля повинен зробити свій внесок в збереження нашого дому!</a:t>
            </a:r>
            <a:endParaRPr lang="ru-RU" sz="24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H:\0-02-05-e88d140696d03738d0315fde6df8c0ccce4af34806c2f3c60fbfe746e490120e_974a23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643188"/>
            <a:ext cx="2154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H:\174652321_448912776174866_623377995200327569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643188"/>
            <a:ext cx="21574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:\0-02-0a-233f03aef4a36da8eade1b6511cdc8e84165a153a101809ed97e9d0de1004b25_c67c74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571625"/>
            <a:ext cx="33607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8F8F8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8F8F8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</TotalTime>
  <Words>234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Century Schoolbook</vt:lpstr>
      <vt:lpstr>Wingdings</vt:lpstr>
      <vt:lpstr>Wingdings 2</vt:lpstr>
      <vt:lpstr>Calibri</vt:lpstr>
      <vt:lpstr>Times New Roman</vt:lpstr>
      <vt:lpstr>Skolar-Light-Cyrillic</vt:lpstr>
      <vt:lpstr>Эркер</vt:lpstr>
      <vt:lpstr>«ЗБЕРЕЖЕМО ПРИРОДУ ЗАРАДИ                        МАЙБУТНЬОГО»</vt:lpstr>
      <vt:lpstr>Бережіть природу ! Знищити – легко,  відновити – НЕМОЖЛИВО!!! </vt:lpstr>
      <vt:lpstr>Слайд 3</vt:lpstr>
      <vt:lpstr>Ставлення людини до природи нині набуває такого самого морального значення, як і ставлення людини до людини. Глобальне знищення природи – то лише побічний результат згубної діяльності суспільства. Екологічна драма розгортається на наших очах. Ми бачимо забруднення води, повітря, навколишнього довкілля і розуміємо, що це дуже серйозно, але чому ж тоді не припиняється цей страшний «марафон», що неминуче приведе людство до загибелі? </vt:lpstr>
      <vt:lpstr>Слайд 5</vt:lpstr>
      <vt:lpstr> </vt:lpstr>
      <vt:lpstr>Але ми віримо, що кожен маленький вчинок, впливає на майбутнє нашої планети.  І щоб зберегти її, потрібно починати з себе!</vt:lpstr>
      <vt:lpstr>І учні, і працівники нашого закладу освіти долучаються до суботників, висаджують дерева та квіти на території закладу освіти, адже вони не лише радують око, але й насичують повітря киснем та очищають його від шкідливих домішок</vt:lpstr>
      <vt:lpstr>Кожен на планеті Земля повинен зробити свій внесок в збереження нашого дому!</vt:lpstr>
      <vt:lpstr>Слайд 10</vt:lpstr>
      <vt:lpstr>Список використаних джерел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«ЗБЕРЕЖЕМО ПРИРОДУ ЗАРАДИ                        МАЙБУТНЬОГО»</dc:title>
  <dc:creator>Microsoft Office</dc:creator>
  <cp:lastModifiedBy>User</cp:lastModifiedBy>
  <cp:revision>18</cp:revision>
  <dcterms:created xsi:type="dcterms:W3CDTF">2021-09-11T13:28:56Z</dcterms:created>
  <dcterms:modified xsi:type="dcterms:W3CDTF">2021-09-27T06:04:53Z</dcterms:modified>
</cp:coreProperties>
</file>